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30275213" cy="42803763"/>
  <p:notesSz cx="6797675" cy="9926638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3395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6092" algn="ctr" rtl="0" eaLnBrk="0" fontAlgn="base" hangingPunct="0">
      <a:spcBef>
        <a:spcPct val="0"/>
      </a:spcBef>
      <a:spcAft>
        <a:spcPct val="0"/>
      </a:spcAft>
      <a:defRPr sz="3395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2183" algn="ctr" rtl="0" eaLnBrk="0" fontAlgn="base" hangingPunct="0">
      <a:spcBef>
        <a:spcPct val="0"/>
      </a:spcBef>
      <a:spcAft>
        <a:spcPct val="0"/>
      </a:spcAft>
      <a:defRPr sz="3395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68275" algn="ctr" rtl="0" eaLnBrk="0" fontAlgn="base" hangingPunct="0">
      <a:spcBef>
        <a:spcPct val="0"/>
      </a:spcBef>
      <a:spcAft>
        <a:spcPct val="0"/>
      </a:spcAft>
      <a:defRPr sz="3395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4368" algn="ctr" rtl="0" eaLnBrk="0" fontAlgn="base" hangingPunct="0">
      <a:spcBef>
        <a:spcPct val="0"/>
      </a:spcBef>
      <a:spcAft>
        <a:spcPct val="0"/>
      </a:spcAft>
      <a:defRPr sz="3395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0460" algn="l" defTabSz="912183" rtl="0" eaLnBrk="1" latinLnBrk="0" hangingPunct="1">
      <a:defRPr sz="3395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36551" algn="l" defTabSz="912183" rtl="0" eaLnBrk="1" latinLnBrk="0" hangingPunct="1">
      <a:defRPr sz="3395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192643" algn="l" defTabSz="912183" rtl="0" eaLnBrk="1" latinLnBrk="0" hangingPunct="1">
      <a:defRPr sz="3395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48735" algn="l" defTabSz="912183" rtl="0" eaLnBrk="1" latinLnBrk="0" hangingPunct="1">
      <a:defRPr sz="3395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3" userDrawn="1">
          <p15:clr>
            <a:srgbClr val="A4A3A4"/>
          </p15:clr>
        </p15:guide>
        <p15:guide id="2" pos="953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4072"/>
    <a:srgbClr val="025392"/>
    <a:srgbClr val="172749"/>
    <a:srgbClr val="EDB583"/>
    <a:srgbClr val="B4E6BA"/>
    <a:srgbClr val="F2CBA8"/>
    <a:srgbClr val="FFFF66"/>
    <a:srgbClr val="CCFF99"/>
    <a:srgbClr val="CCFF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201" autoAdjust="0"/>
    <p:restoredTop sz="90929" autoAdjust="0"/>
  </p:normalViewPr>
  <p:slideViewPr>
    <p:cSldViewPr>
      <p:cViewPr>
        <p:scale>
          <a:sx n="50" d="100"/>
          <a:sy n="50" d="100"/>
        </p:scale>
        <p:origin x="749" y="38"/>
      </p:cViewPr>
      <p:guideLst>
        <p:guide orient="horz" pos="13483"/>
        <p:guide pos="95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9" d="100"/>
          <a:sy n="19" d="100"/>
        </p:scale>
        <p:origin x="3114" y="114"/>
      </p:cViewPr>
      <p:guideLst>
        <p:guide orient="horz" pos="3127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23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1370" tIns="10685" rIns="21370" bIns="10685" numCol="1" anchor="t" anchorCtr="0" compatLnSpc="1">
            <a:prstTxWarp prst="textNoShape">
              <a:avLst/>
            </a:prstTxWarp>
          </a:bodyPr>
          <a:lstStyle>
            <a:lvl1pPr algn="l">
              <a:defRPr sz="3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590" y="0"/>
            <a:ext cx="2945623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1370" tIns="10685" rIns="21370" bIns="10685" numCol="1" anchor="t" anchorCtr="0" compatLnSpc="1">
            <a:prstTxWarp prst="textNoShape">
              <a:avLst/>
            </a:prstTxWarp>
          </a:bodyPr>
          <a:lstStyle>
            <a:lvl1pPr algn="r">
              <a:defRPr sz="3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432"/>
            <a:ext cx="2945623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1370" tIns="10685" rIns="21370" bIns="10685" numCol="1" anchor="b" anchorCtr="0" compatLnSpc="1">
            <a:prstTxWarp prst="textNoShape">
              <a:avLst/>
            </a:prstTxWarp>
          </a:bodyPr>
          <a:lstStyle>
            <a:lvl1pPr algn="l">
              <a:defRPr sz="3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590" y="9428432"/>
            <a:ext cx="2945623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1370" tIns="10685" rIns="21370" bIns="10685" numCol="1" anchor="b" anchorCtr="0" compatLnSpc="1">
            <a:prstTxWarp prst="textNoShape">
              <a:avLst/>
            </a:prstTxWarp>
          </a:bodyPr>
          <a:lstStyle>
            <a:lvl1pPr algn="r">
              <a:defRPr sz="300"/>
            </a:lvl1pPr>
          </a:lstStyle>
          <a:p>
            <a:pPr>
              <a:defRPr/>
            </a:pPr>
            <a:fld id="{51AA7F40-DD6C-47D4-BC02-839B5A8FA465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953999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23" cy="496332"/>
          </a:xfrm>
          <a:prstGeom prst="rect">
            <a:avLst/>
          </a:prstGeom>
        </p:spPr>
        <p:txBody>
          <a:bodyPr vert="horz" lIns="21370" tIns="10685" rIns="21370" bIns="10685" rtlCol="0"/>
          <a:lstStyle>
            <a:lvl1pPr algn="l">
              <a:defRPr sz="3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590" y="0"/>
            <a:ext cx="2945623" cy="496332"/>
          </a:xfrm>
          <a:prstGeom prst="rect">
            <a:avLst/>
          </a:prstGeom>
        </p:spPr>
        <p:txBody>
          <a:bodyPr vert="horz" lIns="21370" tIns="10685" rIns="21370" bIns="10685" rtlCol="0"/>
          <a:lstStyle>
            <a:lvl1pPr algn="r">
              <a:defRPr sz="300"/>
            </a:lvl1pPr>
          </a:lstStyle>
          <a:p>
            <a:pPr>
              <a:defRPr/>
            </a:pPr>
            <a:fld id="{1742E228-D1FC-4D3B-A35F-7DF3F43D2EA5}" type="datetimeFigureOut">
              <a:rPr lang="zh-TW" altLang="en-US"/>
              <a:pPr>
                <a:defRPr/>
              </a:pPr>
              <a:t>2024/8/30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082800" y="744538"/>
            <a:ext cx="26320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21370" tIns="10685" rIns="21370" bIns="10685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31" y="4715153"/>
            <a:ext cx="5438213" cy="4466987"/>
          </a:xfrm>
          <a:prstGeom prst="rect">
            <a:avLst/>
          </a:prstGeom>
        </p:spPr>
        <p:txBody>
          <a:bodyPr vert="horz" lIns="21370" tIns="10685" rIns="21370" bIns="10685" rtlCol="0"/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8432"/>
            <a:ext cx="2945623" cy="496332"/>
          </a:xfrm>
          <a:prstGeom prst="rect">
            <a:avLst/>
          </a:prstGeom>
        </p:spPr>
        <p:txBody>
          <a:bodyPr vert="horz" lIns="21370" tIns="10685" rIns="21370" bIns="10685" rtlCol="0" anchor="b"/>
          <a:lstStyle>
            <a:lvl1pPr algn="l">
              <a:defRPr sz="3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590" y="9428432"/>
            <a:ext cx="2945623" cy="496332"/>
          </a:xfrm>
          <a:prstGeom prst="rect">
            <a:avLst/>
          </a:prstGeom>
        </p:spPr>
        <p:txBody>
          <a:bodyPr vert="horz" lIns="21370" tIns="10685" rIns="21370" bIns="10685" rtlCol="0" anchor="b"/>
          <a:lstStyle>
            <a:lvl1pPr algn="r">
              <a:defRPr sz="300"/>
            </a:lvl1pPr>
          </a:lstStyle>
          <a:p>
            <a:pPr>
              <a:defRPr/>
            </a:pPr>
            <a:fld id="{0BEF19B8-732E-4BC2-B062-8E9FC335465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466938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132" kern="1200">
        <a:solidFill>
          <a:schemeClr val="tx1"/>
        </a:solidFill>
        <a:latin typeface="+mn-lt"/>
        <a:ea typeface="+mn-ea"/>
        <a:cs typeface="+mn-cs"/>
      </a:defRPr>
    </a:lvl1pPr>
    <a:lvl2pPr marL="456092" algn="l" rtl="0" eaLnBrk="0" fontAlgn="base" hangingPunct="0">
      <a:spcBef>
        <a:spcPct val="30000"/>
      </a:spcBef>
      <a:spcAft>
        <a:spcPct val="0"/>
      </a:spcAft>
      <a:defRPr sz="1132" kern="1200">
        <a:solidFill>
          <a:schemeClr val="tx1"/>
        </a:solidFill>
        <a:latin typeface="+mn-lt"/>
        <a:ea typeface="+mn-ea"/>
        <a:cs typeface="+mn-cs"/>
      </a:defRPr>
    </a:lvl2pPr>
    <a:lvl3pPr marL="912183" algn="l" rtl="0" eaLnBrk="0" fontAlgn="base" hangingPunct="0">
      <a:spcBef>
        <a:spcPct val="30000"/>
      </a:spcBef>
      <a:spcAft>
        <a:spcPct val="0"/>
      </a:spcAft>
      <a:defRPr sz="1132" kern="1200">
        <a:solidFill>
          <a:schemeClr val="tx1"/>
        </a:solidFill>
        <a:latin typeface="+mn-lt"/>
        <a:ea typeface="+mn-ea"/>
        <a:cs typeface="+mn-cs"/>
      </a:defRPr>
    </a:lvl3pPr>
    <a:lvl4pPr marL="1368275" algn="l" rtl="0" eaLnBrk="0" fontAlgn="base" hangingPunct="0">
      <a:spcBef>
        <a:spcPct val="30000"/>
      </a:spcBef>
      <a:spcAft>
        <a:spcPct val="0"/>
      </a:spcAft>
      <a:defRPr sz="1132" kern="1200">
        <a:solidFill>
          <a:schemeClr val="tx1"/>
        </a:solidFill>
        <a:latin typeface="+mn-lt"/>
        <a:ea typeface="+mn-ea"/>
        <a:cs typeface="+mn-cs"/>
      </a:defRPr>
    </a:lvl4pPr>
    <a:lvl5pPr marL="1824368" algn="l" rtl="0" eaLnBrk="0" fontAlgn="base" hangingPunct="0">
      <a:spcBef>
        <a:spcPct val="30000"/>
      </a:spcBef>
      <a:spcAft>
        <a:spcPct val="0"/>
      </a:spcAft>
      <a:defRPr sz="1132" kern="1200">
        <a:solidFill>
          <a:schemeClr val="tx1"/>
        </a:solidFill>
        <a:latin typeface="+mn-lt"/>
        <a:ea typeface="+mn-ea"/>
        <a:cs typeface="+mn-cs"/>
      </a:defRPr>
    </a:lvl5pPr>
    <a:lvl6pPr marL="2280460" algn="l" defTabSz="912183" rtl="0" eaLnBrk="1" latinLnBrk="0" hangingPunct="1">
      <a:defRPr sz="1132" kern="1200">
        <a:solidFill>
          <a:schemeClr val="tx1"/>
        </a:solidFill>
        <a:latin typeface="+mn-lt"/>
        <a:ea typeface="+mn-ea"/>
        <a:cs typeface="+mn-cs"/>
      </a:defRPr>
    </a:lvl6pPr>
    <a:lvl7pPr marL="2736551" algn="l" defTabSz="912183" rtl="0" eaLnBrk="1" latinLnBrk="0" hangingPunct="1">
      <a:defRPr sz="1132" kern="1200">
        <a:solidFill>
          <a:schemeClr val="tx1"/>
        </a:solidFill>
        <a:latin typeface="+mn-lt"/>
        <a:ea typeface="+mn-ea"/>
        <a:cs typeface="+mn-cs"/>
      </a:defRPr>
    </a:lvl7pPr>
    <a:lvl8pPr marL="3192643" algn="l" defTabSz="912183" rtl="0" eaLnBrk="1" latinLnBrk="0" hangingPunct="1">
      <a:defRPr sz="1132" kern="1200">
        <a:solidFill>
          <a:schemeClr val="tx1"/>
        </a:solidFill>
        <a:latin typeface="+mn-lt"/>
        <a:ea typeface="+mn-ea"/>
        <a:cs typeface="+mn-cs"/>
      </a:defRPr>
    </a:lvl8pPr>
    <a:lvl9pPr marL="3648735" algn="l" defTabSz="912183" rtl="0" eaLnBrk="1" latinLnBrk="0" hangingPunct="1">
      <a:defRPr sz="113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圓角矩形 6"/>
          <p:cNvSpPr>
            <a:spLocks noChangeArrowheads="1"/>
          </p:cNvSpPr>
          <p:nvPr userDrawn="1"/>
        </p:nvSpPr>
        <p:spPr bwMode="auto">
          <a:xfrm>
            <a:off x="0" y="41298528"/>
            <a:ext cx="30275213" cy="1505236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9525" algn="ctr">
            <a:solidFill>
              <a:srgbClr val="F2CBA8"/>
            </a:solidFill>
            <a:round/>
            <a:headEnd/>
            <a:tailEnd/>
          </a:ln>
        </p:spPr>
        <p:txBody>
          <a:bodyPr lIns="64493" tIns="32246" rIns="64493" bIns="32246"/>
          <a:lstStyle/>
          <a:p>
            <a:pPr defTabSz="923723"/>
            <a:endParaRPr lang="zh-TW" altLang="en-US" sz="3395">
              <a:ea typeface="新細明體" charset="-120"/>
            </a:endParaRPr>
          </a:p>
        </p:txBody>
      </p:sp>
      <p:sp>
        <p:nvSpPr>
          <p:cNvPr id="3" name="圓角矩形 7"/>
          <p:cNvSpPr>
            <a:spLocks noChangeArrowheads="1"/>
          </p:cNvSpPr>
          <p:nvPr userDrawn="1"/>
        </p:nvSpPr>
        <p:spPr bwMode="auto">
          <a:xfrm>
            <a:off x="0" y="1"/>
            <a:ext cx="30275213" cy="2168285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57150" algn="ctr">
            <a:solidFill>
              <a:schemeClr val="accent2"/>
            </a:solidFill>
            <a:round/>
            <a:headEnd/>
            <a:tailEnd/>
          </a:ln>
        </p:spPr>
        <p:txBody>
          <a:bodyPr lIns="64493" tIns="32246" rIns="64493" bIns="32246"/>
          <a:lstStyle/>
          <a:p>
            <a:pPr defTabSz="923723"/>
            <a:endParaRPr lang="zh-TW" altLang="en-US" sz="3395">
              <a:ea typeface="新細明體" charset="-120"/>
            </a:endParaRPr>
          </a:p>
        </p:txBody>
      </p:sp>
      <p:sp>
        <p:nvSpPr>
          <p:cNvPr id="4" name="矩形 3"/>
          <p:cNvSpPr/>
          <p:nvPr userDrawn="1"/>
        </p:nvSpPr>
        <p:spPr bwMode="auto">
          <a:xfrm>
            <a:off x="0" y="2123281"/>
            <a:ext cx="30275213" cy="4490046"/>
          </a:xfrm>
          <a:prstGeom prst="rect">
            <a:avLst/>
          </a:prstGeom>
          <a:solidFill>
            <a:schemeClr val="bg1"/>
          </a:solidFill>
          <a:ln w="571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64493" tIns="32246" rIns="64493" bIns="32246"/>
          <a:lstStyle/>
          <a:p>
            <a:pPr defTabSz="923723">
              <a:defRPr/>
            </a:pPr>
            <a:endParaRPr lang="zh-TW" altLang="en-US" sz="24300" b="1">
              <a:solidFill>
                <a:srgbClr val="9C9C9C"/>
              </a:solidFill>
              <a:effectLst>
                <a:outerShdw blurRad="38100" dist="38100" dir="2700000" algn="tl">
                  <a:srgbClr val="C0C0C0"/>
                </a:outerShdw>
              </a:effectLst>
              <a:ea typeface="新細明體" charset="-120"/>
            </a:endParaRPr>
          </a:p>
        </p:txBody>
      </p:sp>
      <p:sp>
        <p:nvSpPr>
          <p:cNvPr id="5" name="Text Box 136"/>
          <p:cNvSpPr txBox="1">
            <a:spLocks noChangeArrowheads="1"/>
          </p:cNvSpPr>
          <p:nvPr userDrawn="1"/>
        </p:nvSpPr>
        <p:spPr bwMode="auto">
          <a:xfrm>
            <a:off x="302090" y="409204"/>
            <a:ext cx="29565069" cy="1442287"/>
          </a:xfrm>
          <a:prstGeom prst="rect">
            <a:avLst/>
          </a:prstGeom>
          <a:noFill/>
          <a:ln>
            <a:noFill/>
          </a:ln>
        </p:spPr>
        <p:txBody>
          <a:bodyPr lIns="87220" tIns="43609" rIns="87220" bIns="43609">
            <a:spAutoFit/>
          </a:bodyPr>
          <a:lstStyle>
            <a:lvl1pPr defTabSz="1309688">
              <a:defRPr sz="3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1309688">
              <a:defRPr sz="3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1309688">
              <a:defRPr sz="3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1309688">
              <a:defRPr sz="3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1309688">
              <a:defRPr sz="3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1309688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1309688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1309688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1309688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zh-TW" sz="8800" b="1" dirty="0">
                <a:solidFill>
                  <a:schemeClr val="accent2"/>
                </a:solidFill>
                <a:latin typeface="微軟正黑體" pitchFamily="34" charset="-120"/>
                <a:ea typeface="微軟正黑體" pitchFamily="34" charset="-120"/>
              </a:rPr>
              <a:t>107</a:t>
            </a:r>
            <a:r>
              <a:rPr lang="zh-TW" altLang="en-US" sz="8800" b="1" dirty="0">
                <a:solidFill>
                  <a:schemeClr val="accent2"/>
                </a:solidFill>
                <a:latin typeface="微軟正黑體" pitchFamily="34" charset="-120"/>
                <a:ea typeface="微軟正黑體" pitchFamily="34" charset="-120"/>
              </a:rPr>
              <a:t>年度科技部工程司自動化學門專題研究計畫成果報告</a:t>
            </a:r>
            <a:endParaRPr lang="en-US" altLang="ja-JP" sz="8800" b="1" dirty="0">
              <a:solidFill>
                <a:schemeClr val="accent2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6" name="Line 141"/>
          <p:cNvSpPr>
            <a:spLocks noChangeShapeType="1"/>
          </p:cNvSpPr>
          <p:nvPr userDrawn="1"/>
        </p:nvSpPr>
        <p:spPr bwMode="auto">
          <a:xfrm>
            <a:off x="0" y="40906912"/>
            <a:ext cx="3027521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64493" tIns="32246" rIns="64493" bIns="32246"/>
          <a:lstStyle/>
          <a:p>
            <a:endParaRPr lang="zh-TW" altLang="en-US" sz="3395"/>
          </a:p>
        </p:txBody>
      </p:sp>
      <p:sp>
        <p:nvSpPr>
          <p:cNvPr id="7" name="矩形 11"/>
          <p:cNvSpPr>
            <a:spLocks noChangeArrowheads="1"/>
          </p:cNvSpPr>
          <p:nvPr userDrawn="1"/>
        </p:nvSpPr>
        <p:spPr bwMode="auto">
          <a:xfrm>
            <a:off x="0" y="42161297"/>
            <a:ext cx="30275213" cy="68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4493" tIns="32246" rIns="64493" bIns="32246">
            <a:spAutoFit/>
          </a:bodyPr>
          <a:lstStyle/>
          <a:p>
            <a:r>
              <a:rPr lang="en-US" altLang="zh-TW" sz="4000" b="1" dirty="0">
                <a:solidFill>
                  <a:schemeClr val="accent2"/>
                </a:solidFill>
                <a:latin typeface="微軟正黑體" pitchFamily="34" charset="-120"/>
                <a:ea typeface="微軟正黑體" pitchFamily="34" charset="-120"/>
              </a:rPr>
              <a:t>108</a:t>
            </a:r>
            <a:r>
              <a:rPr lang="zh-TW" altLang="en-US" sz="4000" b="1" dirty="0">
                <a:solidFill>
                  <a:schemeClr val="accent2"/>
                </a:solidFill>
                <a:latin typeface="微軟正黑體" pitchFamily="34" charset="-120"/>
                <a:ea typeface="微軟正黑體" pitchFamily="34" charset="-120"/>
              </a:rPr>
              <a:t>年</a:t>
            </a:r>
            <a:r>
              <a:rPr lang="en-US" altLang="zh-TW" sz="4000" b="1" dirty="0">
                <a:solidFill>
                  <a:schemeClr val="accent2"/>
                </a:solidFill>
                <a:latin typeface="微軟正黑體" pitchFamily="34" charset="-120"/>
                <a:ea typeface="微軟正黑體" pitchFamily="34" charset="-120"/>
              </a:rPr>
              <a:t>11</a:t>
            </a:r>
            <a:r>
              <a:rPr lang="zh-TW" altLang="en-US" sz="4000" b="1" dirty="0">
                <a:solidFill>
                  <a:schemeClr val="accent2"/>
                </a:solidFill>
                <a:latin typeface="微軟正黑體" pitchFamily="34" charset="-120"/>
                <a:ea typeface="微軟正黑體" pitchFamily="34" charset="-120"/>
              </a:rPr>
              <a:t>月</a:t>
            </a:r>
            <a:r>
              <a:rPr lang="en-US" altLang="zh-TW" sz="4000" b="1" dirty="0">
                <a:solidFill>
                  <a:schemeClr val="accent2"/>
                </a:solidFill>
                <a:latin typeface="微軟正黑體" pitchFamily="34" charset="-120"/>
                <a:ea typeface="微軟正黑體" pitchFamily="34" charset="-120"/>
              </a:rPr>
              <a:t>22-24</a:t>
            </a:r>
            <a:r>
              <a:rPr lang="zh-TW" altLang="en-US" sz="4000" b="1" dirty="0">
                <a:solidFill>
                  <a:schemeClr val="accent2"/>
                </a:solidFill>
                <a:latin typeface="微軟正黑體" pitchFamily="34" charset="-120"/>
                <a:ea typeface="微軟正黑體" pitchFamily="34" charset="-120"/>
              </a:rPr>
              <a:t>日 國立臺灣科技大學 電機工程學系</a:t>
            </a:r>
          </a:p>
        </p:txBody>
      </p:sp>
      <p:sp>
        <p:nvSpPr>
          <p:cNvPr id="8" name="矩形 12"/>
          <p:cNvSpPr>
            <a:spLocks noChangeArrowheads="1"/>
          </p:cNvSpPr>
          <p:nvPr userDrawn="1"/>
        </p:nvSpPr>
        <p:spPr bwMode="auto">
          <a:xfrm>
            <a:off x="0" y="41447606"/>
            <a:ext cx="30275213" cy="68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4493" tIns="32246" rIns="64493" bIns="32246">
            <a:spAutoFit/>
          </a:bodyPr>
          <a:lstStyle/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zh-TW" sz="4000" b="1" kern="1200" dirty="0">
                <a:solidFill>
                  <a:schemeClr val="accent2"/>
                </a:solidFill>
                <a:latin typeface="微軟正黑體" pitchFamily="34" charset="-120"/>
                <a:ea typeface="微軟正黑體" pitchFamily="34" charset="-120"/>
                <a:cs typeface="+mn-cs"/>
              </a:rPr>
              <a:t>107</a:t>
            </a:r>
            <a:r>
              <a:rPr lang="zh-TW" altLang="en-US" sz="4000" b="1" kern="1200" dirty="0">
                <a:solidFill>
                  <a:schemeClr val="accent2"/>
                </a:solidFill>
                <a:latin typeface="微軟正黑體" pitchFamily="34" charset="-120"/>
                <a:ea typeface="微軟正黑體" pitchFamily="34" charset="-120"/>
                <a:cs typeface="+mn-cs"/>
              </a:rPr>
              <a:t>年度科技部工程司自動化學門成果發表會</a:t>
            </a:r>
          </a:p>
        </p:txBody>
      </p:sp>
      <p:sp>
        <p:nvSpPr>
          <p:cNvPr id="9" name="矩形 13"/>
          <p:cNvSpPr>
            <a:spLocks noChangeArrowheads="1"/>
          </p:cNvSpPr>
          <p:nvPr userDrawn="1"/>
        </p:nvSpPr>
        <p:spPr bwMode="auto">
          <a:xfrm>
            <a:off x="-52983" y="10962481"/>
            <a:ext cx="30275213" cy="30258692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 lIns="64493" tIns="32246" rIns="64493" bIns="32246"/>
          <a:lstStyle/>
          <a:p>
            <a:pPr defTabSz="923723"/>
            <a:endParaRPr lang="zh-TW" altLang="en-US" sz="3395">
              <a:ea typeface="新細明體" charset="-120"/>
            </a:endParaRPr>
          </a:p>
        </p:txBody>
      </p:sp>
      <p:cxnSp>
        <p:nvCxnSpPr>
          <p:cNvPr id="11" name="直線接點 10"/>
          <p:cNvCxnSpPr/>
          <p:nvPr userDrawn="1"/>
        </p:nvCxnSpPr>
        <p:spPr bwMode="auto">
          <a:xfrm>
            <a:off x="0" y="41298528"/>
            <a:ext cx="30275213" cy="0"/>
          </a:xfrm>
          <a:prstGeom prst="line">
            <a:avLst/>
          </a:prstGeom>
          <a:ln w="57150">
            <a:solidFill>
              <a:schemeClr val="accent2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8556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71195" y="3807992"/>
            <a:ext cx="25732824" cy="71334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94870" tIns="147435" rIns="294870" bIns="14743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71195" y="12366837"/>
            <a:ext cx="25732824" cy="256828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94870" tIns="147435" rIns="294870" bIns="14743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dirty="0"/>
              <a:t>Click to 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71195" y="38995777"/>
            <a:ext cx="6305887" cy="2855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94870" tIns="147435" rIns="294870" bIns="147435" numCol="1" anchor="t" anchorCtr="0" compatLnSpc="1">
            <a:prstTxWarp prst="textNoShape">
              <a:avLst/>
            </a:prstTxWarp>
          </a:bodyPr>
          <a:lstStyle>
            <a:lvl1pPr algn="l">
              <a:defRPr sz="4700"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343742" y="38995777"/>
            <a:ext cx="9587730" cy="2855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94870" tIns="147435" rIns="294870" bIns="147435" numCol="1" anchor="t" anchorCtr="0" compatLnSpc="1">
            <a:prstTxWarp prst="textNoShape">
              <a:avLst/>
            </a:prstTxWarp>
          </a:bodyPr>
          <a:lstStyle>
            <a:lvl1pPr>
              <a:defRPr sz="4700"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1698135" y="38995777"/>
            <a:ext cx="6305886" cy="2855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94870" tIns="147435" rIns="294870" bIns="147435" numCol="1" anchor="t" anchorCtr="0" compatLnSpc="1">
            <a:prstTxWarp prst="textNoShape">
              <a:avLst/>
            </a:prstTxWarp>
          </a:bodyPr>
          <a:lstStyle>
            <a:lvl1pPr algn="r">
              <a:defRPr sz="4700">
                <a:ea typeface="宋体" pitchFamily="2" charset="-122"/>
              </a:defRPr>
            </a:lvl1pPr>
          </a:lstStyle>
          <a:p>
            <a:pPr>
              <a:defRPr/>
            </a:pPr>
            <a:fld id="{3F8B7364-37DE-4BDD-8F7A-83BB10644EF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2" r:id="rId1"/>
  </p:sldLayoutIdLst>
  <p:txStyles>
    <p:titleStyle>
      <a:lvl1pPr algn="ctr" defTabSz="2949194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2949194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Times New Roman" pitchFamily="18" charset="0"/>
        </a:defRPr>
      </a:lvl2pPr>
      <a:lvl3pPr algn="ctr" defTabSz="2949194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Times New Roman" pitchFamily="18" charset="0"/>
        </a:defRPr>
      </a:lvl3pPr>
      <a:lvl4pPr algn="ctr" defTabSz="2949194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Times New Roman" pitchFamily="18" charset="0"/>
        </a:defRPr>
      </a:lvl4pPr>
      <a:lvl5pPr algn="ctr" defTabSz="2949194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Times New Roman" pitchFamily="18" charset="0"/>
        </a:defRPr>
      </a:lvl5pPr>
      <a:lvl6pPr marL="322463" algn="ctr" defTabSz="2949194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Times New Roman" pitchFamily="18" charset="0"/>
        </a:defRPr>
      </a:lvl6pPr>
      <a:lvl7pPr marL="644926" algn="ctr" defTabSz="2949194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Times New Roman" pitchFamily="18" charset="0"/>
        </a:defRPr>
      </a:lvl7pPr>
      <a:lvl8pPr marL="967389" algn="ctr" defTabSz="2949194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Times New Roman" pitchFamily="18" charset="0"/>
        </a:defRPr>
      </a:lvl8pPr>
      <a:lvl9pPr marL="1289853" algn="ctr" defTabSz="2949194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Times New Roman" pitchFamily="18" charset="0"/>
        </a:defRPr>
      </a:lvl9pPr>
    </p:titleStyle>
    <p:bodyStyle>
      <a:lvl1pPr marL="1103988" indent="-1103988" algn="l" defTabSz="2949194" rtl="0" eaLnBrk="0" fontAlgn="base" hangingPunct="0">
        <a:spcBef>
          <a:spcPct val="20000"/>
        </a:spcBef>
        <a:spcAft>
          <a:spcPct val="0"/>
        </a:spcAft>
        <a:buChar char="•"/>
        <a:defRPr sz="10200">
          <a:solidFill>
            <a:schemeClr val="tx1"/>
          </a:solidFill>
          <a:latin typeface="+mn-lt"/>
          <a:ea typeface="+mn-ea"/>
          <a:cs typeface="+mn-cs"/>
        </a:defRPr>
      </a:lvl1pPr>
      <a:lvl2pPr marL="2396080" indent="-922603" algn="l" defTabSz="2949194" rtl="0" eaLnBrk="0" fontAlgn="base" hangingPunct="0">
        <a:spcBef>
          <a:spcPct val="20000"/>
        </a:spcBef>
        <a:spcAft>
          <a:spcPct val="0"/>
        </a:spcAft>
        <a:buChar char="–"/>
        <a:defRPr sz="9000">
          <a:solidFill>
            <a:schemeClr val="tx1"/>
          </a:solidFill>
          <a:latin typeface="+mn-lt"/>
        </a:defRPr>
      </a:lvl2pPr>
      <a:lvl3pPr marL="3684814" indent="-735619" algn="l" defTabSz="2949194" rtl="0" eaLnBrk="0" fontAlgn="base" hangingPunct="0">
        <a:spcBef>
          <a:spcPct val="20000"/>
        </a:spcBef>
        <a:spcAft>
          <a:spcPct val="0"/>
        </a:spcAft>
        <a:buChar char="•"/>
        <a:defRPr sz="7600">
          <a:solidFill>
            <a:schemeClr val="tx1"/>
          </a:solidFill>
          <a:latin typeface="+mn-lt"/>
        </a:defRPr>
      </a:lvl3pPr>
      <a:lvl4pPr marL="5161650" indent="-738978" algn="l" defTabSz="2949194" rtl="0" eaLnBrk="0" fontAlgn="base" hangingPunct="0">
        <a:spcBef>
          <a:spcPct val="20000"/>
        </a:spcBef>
        <a:spcAft>
          <a:spcPct val="0"/>
        </a:spcAft>
        <a:buChar char="–"/>
        <a:defRPr sz="6500">
          <a:solidFill>
            <a:schemeClr val="tx1"/>
          </a:solidFill>
          <a:latin typeface="+mn-lt"/>
        </a:defRPr>
      </a:lvl4pPr>
      <a:lvl5pPr marL="6632888" indent="-738978" algn="l" defTabSz="2949194" rtl="0" eaLnBrk="0" fontAlgn="base" hangingPunct="0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</a:defRPr>
      </a:lvl5pPr>
      <a:lvl6pPr marL="6955351" indent="-738978" algn="l" defTabSz="2949194" rtl="0" eaLnBrk="0" fontAlgn="base" hangingPunct="0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</a:defRPr>
      </a:lvl6pPr>
      <a:lvl7pPr marL="7277814" indent="-738978" algn="l" defTabSz="2949194" rtl="0" eaLnBrk="0" fontAlgn="base" hangingPunct="0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</a:defRPr>
      </a:lvl7pPr>
      <a:lvl8pPr marL="7600278" indent="-738978" algn="l" defTabSz="2949194" rtl="0" eaLnBrk="0" fontAlgn="base" hangingPunct="0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</a:defRPr>
      </a:lvl8pPr>
      <a:lvl9pPr marL="7922741" indent="-738978" algn="l" defTabSz="2949194" rtl="0" eaLnBrk="0" fontAlgn="base" hangingPunct="0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</a:defRPr>
      </a:lvl9pPr>
    </p:bodyStyle>
    <p:otherStyle>
      <a:defPPr>
        <a:defRPr lang="zh-TW"/>
      </a:defPPr>
      <a:lvl1pPr marL="0" algn="l" defTabSz="644926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2463" algn="l" defTabSz="644926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44926" algn="l" defTabSz="644926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67389" algn="l" defTabSz="644926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89853" algn="l" defTabSz="644926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12316" algn="l" defTabSz="644926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34779" algn="l" defTabSz="644926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57242" algn="l" defTabSz="644926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579705" algn="l" defTabSz="644926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矩形: 圓角 21">
            <a:extLst>
              <a:ext uri="{FF2B5EF4-FFF2-40B4-BE49-F238E27FC236}">
                <a16:creationId xmlns:a16="http://schemas.microsoft.com/office/drawing/2014/main" id="{234EE068-57B7-4BE0-A7D4-DAB722B0A025}"/>
              </a:ext>
            </a:extLst>
          </p:cNvPr>
          <p:cNvSpPr/>
          <p:nvPr/>
        </p:nvSpPr>
        <p:spPr bwMode="auto">
          <a:xfrm>
            <a:off x="-1" y="2047080"/>
            <a:ext cx="30275213" cy="4212000"/>
          </a:xfrm>
          <a:prstGeom prst="roundRect">
            <a:avLst>
              <a:gd name="adj" fmla="val 0"/>
            </a:avLst>
          </a:prstGeom>
          <a:solidFill>
            <a:schemeClr val="accent3">
              <a:lumMod val="95000"/>
            </a:schemeClr>
          </a:solidFill>
          <a:ln>
            <a:noFill/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13096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3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矩形: 圓角 20">
            <a:extLst>
              <a:ext uri="{FF2B5EF4-FFF2-40B4-BE49-F238E27FC236}">
                <a16:creationId xmlns:a16="http://schemas.microsoft.com/office/drawing/2014/main" id="{16DAED7F-98C3-453C-AA07-875FD47947E2}"/>
              </a:ext>
            </a:extLst>
          </p:cNvPr>
          <p:cNvSpPr/>
          <p:nvPr/>
        </p:nvSpPr>
        <p:spPr bwMode="auto">
          <a:xfrm>
            <a:off x="0" y="0"/>
            <a:ext cx="30275213" cy="2047081"/>
          </a:xfrm>
          <a:prstGeom prst="roundRect">
            <a:avLst>
              <a:gd name="adj" fmla="val 0"/>
            </a:avLst>
          </a:prstGeom>
          <a:solidFill>
            <a:srgbClr val="EDB583"/>
          </a:solidFill>
          <a:ln w="571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defTabSz="1309688"/>
            <a:r>
              <a:rPr lang="en-US" altLang="zh-TW" sz="9000" b="1" dirty="0">
                <a:latin typeface="Calibri" panose="020F0502020204030204" pitchFamily="34" charset="0"/>
                <a:ea typeface="標楷體" panose="03000509000000000000" pitchFamily="65" charset="-120"/>
                <a:cs typeface="Calibri" panose="020F0502020204030204" pitchFamily="34" charset="0"/>
              </a:rPr>
              <a:t>112</a:t>
            </a:r>
            <a:r>
              <a:rPr lang="zh-TW" altLang="en-US" sz="9000" b="1" dirty="0">
                <a:latin typeface="Calibri" panose="020F0502020204030204" pitchFamily="34" charset="0"/>
                <a:ea typeface="標楷體" panose="03000509000000000000" pitchFamily="65" charset="-120"/>
                <a:cs typeface="Calibri" panose="020F0502020204030204" pitchFamily="34" charset="0"/>
              </a:rPr>
              <a:t>年度國科會人文處資訊教育學門專題研究計畫成果報告</a:t>
            </a:r>
          </a:p>
        </p:txBody>
      </p:sp>
      <p:sp>
        <p:nvSpPr>
          <p:cNvPr id="14" name="圓角矩形 9">
            <a:extLst>
              <a:ext uri="{FF2B5EF4-FFF2-40B4-BE49-F238E27FC236}">
                <a16:creationId xmlns:a16="http://schemas.microsoft.com/office/drawing/2014/main" id="{5990E667-CF4F-4B68-8B8B-7ECBFD68DA8C}"/>
              </a:ext>
            </a:extLst>
          </p:cNvPr>
          <p:cNvSpPr/>
          <p:nvPr/>
        </p:nvSpPr>
        <p:spPr bwMode="auto">
          <a:xfrm>
            <a:off x="18490406" y="41290081"/>
            <a:ext cx="11784807" cy="1525469"/>
          </a:xfrm>
          <a:prstGeom prst="roundRect">
            <a:avLst>
              <a:gd name="adj" fmla="val 0"/>
            </a:avLst>
          </a:prstGeom>
          <a:solidFill>
            <a:srgbClr val="EDB583"/>
          </a:solidFill>
          <a:ln>
            <a:noFill/>
            <a:headEnd type="none" w="med" len="med"/>
            <a:tailEnd type="none" w="med" len="med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defTabSz="1309688"/>
            <a:r>
              <a:rPr kumimoji="0" lang="en-US" altLang="zh-TW" sz="4000" b="1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112</a:t>
            </a:r>
            <a:r>
              <a:rPr kumimoji="0" lang="zh-TW" altLang="en-US" sz="4000" b="1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標楷體" panose="03000509000000000000" pitchFamily="65" charset="-120"/>
                <a:cs typeface="Calibri" panose="020F0502020204030204" pitchFamily="34" charset="0"/>
              </a:rPr>
              <a:t>年度國科會人文處資訊教育學門成果發表會</a:t>
            </a:r>
            <a:r>
              <a:rPr lang="en-US" altLang="zh-TW" sz="4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4994370F-C33C-4F4D-95DA-C0AA1BFDE15D}"/>
              </a:ext>
            </a:extLst>
          </p:cNvPr>
          <p:cNvSpPr/>
          <p:nvPr/>
        </p:nvSpPr>
        <p:spPr bwMode="auto">
          <a:xfrm>
            <a:off x="18871406" y="41671081"/>
            <a:ext cx="10972800" cy="1525469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13096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zh-TW" sz="4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矩形 26">
            <a:extLst>
              <a:ext uri="{FF2B5EF4-FFF2-40B4-BE49-F238E27FC236}">
                <a16:creationId xmlns:a16="http://schemas.microsoft.com/office/drawing/2014/main" id="{CA0E584D-4A8B-4D00-868F-7F80A112F3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4806" y="4402500"/>
            <a:ext cx="12115800" cy="19117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4493" tIns="32246" rIns="64493" bIns="32246">
            <a:spAutoFit/>
          </a:bodyPr>
          <a:lstStyle/>
          <a:p>
            <a:pPr algn="l"/>
            <a:r>
              <a:rPr lang="zh-TW" altLang="en-US" sz="4000" dirty="0">
                <a:solidFill>
                  <a:srgbClr val="C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Calibri" panose="020F0502020204030204" pitchFamily="34" charset="0"/>
              </a:rPr>
              <a:t>計畫編號：</a:t>
            </a:r>
            <a:r>
              <a:rPr lang="en-US" altLang="zh-TW" sz="40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NSTC ……</a:t>
            </a:r>
          </a:p>
          <a:p>
            <a:pPr algn="l"/>
            <a:r>
              <a:rPr lang="zh-TW" altLang="en-US" sz="4000" dirty="0">
                <a:solidFill>
                  <a:srgbClr val="C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Calibri" panose="020F0502020204030204" pitchFamily="34" charset="0"/>
              </a:rPr>
              <a:t>執行期間：    年    月    日  至      年    月    日</a:t>
            </a:r>
            <a:endParaRPr lang="en-US" altLang="zh-TW" sz="4000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r>
              <a:rPr lang="zh-TW" altLang="en-US" sz="4000" dirty="0">
                <a:solidFill>
                  <a:srgbClr val="C00000"/>
                </a:solidFill>
                <a:latin typeface="Calibri" panose="020F0502020204030204" pitchFamily="34" charset="0"/>
                <a:ea typeface="標楷體" panose="03000509000000000000" pitchFamily="65" charset="-120"/>
                <a:cs typeface="Calibri" panose="020F0502020204030204" pitchFamily="34" charset="0"/>
              </a:rPr>
              <a:t>執行機構：</a:t>
            </a:r>
          </a:p>
        </p:txBody>
      </p:sp>
      <p:sp>
        <p:nvSpPr>
          <p:cNvPr id="24" name="矩形 27">
            <a:extLst>
              <a:ext uri="{FF2B5EF4-FFF2-40B4-BE49-F238E27FC236}">
                <a16:creationId xmlns:a16="http://schemas.microsoft.com/office/drawing/2014/main" id="{91F998DA-04A2-4689-8DF8-12EAE0FDAA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767006" y="4402500"/>
            <a:ext cx="8305800" cy="12962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4493" tIns="32246" rIns="64493" bIns="32246">
            <a:spAutoFit/>
          </a:bodyPr>
          <a:lstStyle/>
          <a:p>
            <a:pPr algn="l"/>
            <a:r>
              <a:rPr lang="zh-TW" altLang="en-US" sz="4000" dirty="0">
                <a:solidFill>
                  <a:schemeClr val="tx2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 charset="0"/>
              </a:rPr>
              <a:t>計畫主持人：</a:t>
            </a:r>
          </a:p>
          <a:p>
            <a:pPr algn="l" defTabSz="858838">
              <a:tabLst>
                <a:tab pos="3594100" algn="l"/>
              </a:tabLst>
            </a:pPr>
            <a:r>
              <a:rPr lang="zh-TW" altLang="en-US" sz="4000" dirty="0">
                <a:solidFill>
                  <a:schemeClr val="tx2">
                    <a:lumMod val="95000"/>
                    <a:lumOff val="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 charset="0"/>
              </a:rPr>
              <a:t>計畫參與人員：</a:t>
            </a:r>
          </a:p>
        </p:txBody>
      </p:sp>
      <p:sp>
        <p:nvSpPr>
          <p:cNvPr id="25" name="Text Box 174">
            <a:extLst>
              <a:ext uri="{FF2B5EF4-FFF2-40B4-BE49-F238E27FC236}">
                <a16:creationId xmlns:a16="http://schemas.microsoft.com/office/drawing/2014/main" id="{0F3E373A-93C1-4C9B-B7A9-AC8B0100F4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60006" y="2137485"/>
            <a:ext cx="21386800" cy="21193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220" tIns="43609" rIns="87220" bIns="43609">
            <a:spAutoFit/>
          </a:bodyPr>
          <a:lstStyle>
            <a:lvl1pPr defTabSz="1309688">
              <a:defRPr sz="3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1309688">
              <a:defRPr sz="3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1309688">
              <a:defRPr sz="3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1309688">
              <a:defRPr sz="3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1309688">
              <a:defRPr sz="3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defTabSz="1309688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defTabSz="1309688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defTabSz="1309688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defTabSz="1309688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zh-TW" altLang="en-US" sz="7200" b="1" dirty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中文計畫名稱</a:t>
            </a:r>
            <a:endParaRPr lang="en-US" altLang="zh-TW" sz="7200" b="1" dirty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6000" b="1" dirty="0">
                <a:solidFill>
                  <a:srgbClr val="002060"/>
                </a:solidFill>
                <a:latin typeface="華康明體 Std W9" panose="02020900000000000000" pitchFamily="18" charset="-120"/>
                <a:ea typeface="華康明體 Std W9" panose="02020900000000000000" pitchFamily="18" charset="-120"/>
                <a:cs typeface="Times New Roman" pitchFamily="18" charset="0"/>
              </a:rPr>
              <a:t>(English Project Title)</a:t>
            </a:r>
          </a:p>
        </p:txBody>
      </p:sp>
    </p:spTree>
    <p:extLst>
      <p:ext uri="{BB962C8B-B14F-4D97-AF65-F5344CB8AC3E}">
        <p14:creationId xmlns:p14="http://schemas.microsoft.com/office/powerpoint/2010/main" val="539445960"/>
      </p:ext>
    </p:extLst>
  </p:cSld>
  <p:clrMapOvr>
    <a:masterClrMapping/>
  </p:clrMapOvr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默认设计模板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1309688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1309688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3320</TotalTime>
  <Words>57</Words>
  <Application>Microsoft Office PowerPoint</Application>
  <PresentationFormat>自訂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華康明體 Std W9</vt:lpstr>
      <vt:lpstr>微軟正黑體</vt:lpstr>
      <vt:lpstr>標楷體</vt:lpstr>
      <vt:lpstr>Calibri</vt:lpstr>
      <vt:lpstr>Times New Roman</vt:lpstr>
      <vt:lpstr>默认设计模板</vt:lpstr>
      <vt:lpstr>PowerPoint 簡報</vt:lpstr>
    </vt:vector>
  </TitlesOfParts>
  <Company>Nanyang Technological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CNC Lab</dc:creator>
  <cp:lastModifiedBy>莊婷婷</cp:lastModifiedBy>
  <cp:revision>253</cp:revision>
  <cp:lastPrinted>2020-08-10T08:59:38Z</cp:lastPrinted>
  <dcterms:created xsi:type="dcterms:W3CDTF">2000-05-02T06:04:20Z</dcterms:created>
  <dcterms:modified xsi:type="dcterms:W3CDTF">2024-08-30T06:34:26Z</dcterms:modified>
</cp:coreProperties>
</file>